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74"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56627744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56627744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566277445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5662774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6627744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6627744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bdc2b15e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bdc2b15e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5662774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5662774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56627744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56627744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56627744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756627744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56627744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5662774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56627744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56627744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56627744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56627744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6627744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56627744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nsproject.pythonanywhere.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41700" y="1012125"/>
            <a:ext cx="8460600" cy="29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Graphical Passwords Authentication using Style Transfer</a:t>
            </a: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197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Step 1:</a:t>
            </a:r>
            <a:endParaRPr b="1"/>
          </a:p>
        </p:txBody>
      </p:sp>
      <p:pic>
        <p:nvPicPr>
          <p:cNvPr id="110" name="Google Shape;110;p22"/>
          <p:cNvPicPr preferRelativeResize="0"/>
          <p:nvPr/>
        </p:nvPicPr>
        <p:blipFill rotWithShape="1">
          <a:blip r:embed="rId3">
            <a:alphaModFix/>
          </a:blip>
          <a:srcRect t="4318" r="2018" b="31223"/>
          <a:stretch/>
        </p:blipFill>
        <p:spPr>
          <a:xfrm>
            <a:off x="136325" y="769850"/>
            <a:ext cx="8812124" cy="431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88625" y="135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Step 2:</a:t>
            </a:r>
            <a:endParaRPr b="1"/>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7" name="Google Shape;117;p23"/>
          <p:cNvPicPr preferRelativeResize="0"/>
          <p:nvPr/>
        </p:nvPicPr>
        <p:blipFill rotWithShape="1">
          <a:blip r:embed="rId3">
            <a:alphaModFix/>
          </a:blip>
          <a:srcRect l="674" t="4551" r="1593" b="11152"/>
          <a:stretch/>
        </p:blipFill>
        <p:spPr>
          <a:xfrm>
            <a:off x="0" y="810100"/>
            <a:ext cx="8936051" cy="433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 our project satisfies:</a:t>
            </a:r>
            <a:endParaRPr b="1"/>
          </a:p>
          <a:p>
            <a:pPr marL="0" lvl="0" indent="0" algn="l" rtl="0">
              <a:spcBef>
                <a:spcPts val="0"/>
              </a:spcBef>
              <a:spcAft>
                <a:spcPts val="0"/>
              </a:spcAft>
              <a:buNone/>
            </a:pPr>
            <a:endParaRPr b="1"/>
          </a:p>
        </p:txBody>
      </p:sp>
      <p:sp>
        <p:nvSpPr>
          <p:cNvPr id="123" name="Google Shape;123;p24"/>
          <p:cNvSpPr txBox="1">
            <a:spLocks noGrp="1"/>
          </p:cNvSpPr>
          <p:nvPr>
            <p:ph type="body" idx="1"/>
          </p:nvPr>
        </p:nvSpPr>
        <p:spPr>
          <a:xfrm>
            <a:off x="373675" y="1710225"/>
            <a:ext cx="8832300" cy="3929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2400">
                <a:solidFill>
                  <a:srgbClr val="000000"/>
                </a:solidFill>
              </a:rPr>
              <a:t>It is safe from shoulder surfing attacks</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It prevents Hidden Camera Attacks</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No phishing attacks are possible</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Guessing attacks are impossible because number of attempts to login are limited.</a:t>
            </a:r>
            <a:endParaRPr sz="24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br>
              <a:rPr lang="en-US" dirty="0" smtClean="0"/>
            </a:b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Check the project here:</a:t>
            </a:r>
            <a:endParaRPr b="1"/>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2400" u="sng">
                <a:solidFill>
                  <a:schemeClr val="accent5"/>
                </a:solidFill>
                <a:hlinkClick r:id="rId3"/>
              </a:rPr>
              <a:t>http://cnsproject.pythonanywhere.com/</a:t>
            </a:r>
            <a:endParaRPr sz="2400"/>
          </a:p>
        </p:txBody>
      </p:sp>
      <p:sp>
        <p:nvSpPr>
          <p:cNvPr id="60" name="Google Shape;6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507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highlight>
                  <a:srgbClr val="FFFFFF"/>
                </a:highlight>
              </a:rPr>
              <a:t>Neural Style Transfer</a:t>
            </a:r>
            <a:endParaRPr sz="2400" b="1"/>
          </a:p>
        </p:txBody>
      </p:sp>
      <p:sp>
        <p:nvSpPr>
          <p:cNvPr id="66" name="Google Shape;66;p15"/>
          <p:cNvSpPr txBox="1">
            <a:spLocks noGrp="1"/>
          </p:cNvSpPr>
          <p:nvPr>
            <p:ph type="body" idx="1"/>
          </p:nvPr>
        </p:nvSpPr>
        <p:spPr>
          <a:xfrm>
            <a:off x="311700" y="1387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solidFill>
                  <a:srgbClr val="222222"/>
                </a:solidFill>
                <a:highlight>
                  <a:srgbClr val="FFFFFF"/>
                </a:highlight>
              </a:rPr>
              <a:t>Neural Style Transfer refers to a class of software algorithms that manipulate digital images, or videos, to adopt the appearance or visual style of another image. NST algorithms are characterized by their use of deep neural networks in order to perform the image transformation.</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2" name="Google Shape;72;p16"/>
          <p:cNvPicPr preferRelativeResize="0"/>
          <p:nvPr/>
        </p:nvPicPr>
        <p:blipFill>
          <a:blip r:embed="rId3">
            <a:alphaModFix/>
          </a:blip>
          <a:stretch>
            <a:fillRect/>
          </a:stretch>
        </p:blipFill>
        <p:spPr>
          <a:xfrm>
            <a:off x="0" y="296858"/>
            <a:ext cx="9144000" cy="45497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8" name="Google Shape;78;p17"/>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0" y="4434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  How NST used for Graphical Password Authentication?</a:t>
            </a:r>
            <a:endParaRPr sz="2600" b="1"/>
          </a:p>
        </p:txBody>
      </p:sp>
      <p:sp>
        <p:nvSpPr>
          <p:cNvPr id="84" name="Google Shape;84;p18"/>
          <p:cNvSpPr txBox="1">
            <a:spLocks noGrp="1"/>
          </p:cNvSpPr>
          <p:nvPr>
            <p:ph type="body" idx="1"/>
          </p:nvPr>
        </p:nvSpPr>
        <p:spPr>
          <a:xfrm>
            <a:off x="311700" y="12392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000000"/>
                </a:solidFill>
              </a:rPr>
              <a:t>Sign Up:</a:t>
            </a:r>
            <a:endParaRPr sz="2200" b="1">
              <a:solidFill>
                <a:srgbClr val="000000"/>
              </a:solidFill>
            </a:endParaRPr>
          </a:p>
          <a:p>
            <a:pPr marL="457200" lvl="0" indent="-368300" algn="just" rtl="0">
              <a:spcBef>
                <a:spcPts val="1600"/>
              </a:spcBef>
              <a:spcAft>
                <a:spcPts val="0"/>
              </a:spcAft>
              <a:buClr>
                <a:srgbClr val="000000"/>
              </a:buClr>
              <a:buSzPts val="2200"/>
              <a:buChar char="●"/>
            </a:pPr>
            <a:r>
              <a:rPr lang="en" sz="2200">
                <a:solidFill>
                  <a:srgbClr val="000000"/>
                </a:solidFill>
              </a:rPr>
              <a:t>Firstly, the user chooses his username and uploads 3 images of his/her own choice.Then the user must select one of the styles provided by the authority.</a:t>
            </a:r>
            <a:endParaRPr sz="2200">
              <a:solidFill>
                <a:srgbClr val="000000"/>
              </a:solidFill>
            </a:endParaRPr>
          </a:p>
          <a:p>
            <a:pPr marL="457200" lvl="0" indent="-368300" algn="just" rtl="0">
              <a:spcBef>
                <a:spcPts val="0"/>
              </a:spcBef>
              <a:spcAft>
                <a:spcPts val="0"/>
              </a:spcAft>
              <a:buClr>
                <a:srgbClr val="000000"/>
              </a:buClr>
              <a:buSzPts val="2200"/>
              <a:buChar char="●"/>
            </a:pPr>
            <a:r>
              <a:rPr lang="en" sz="2200">
                <a:solidFill>
                  <a:srgbClr val="000000"/>
                </a:solidFill>
              </a:rPr>
              <a:t>Subsequently, the user will be shown the three images by applying the style,which the user need to remember.</a:t>
            </a:r>
            <a:endParaRPr sz="2200">
              <a:solidFill>
                <a:srgbClr val="000000"/>
              </a:solidFill>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11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Example:</a:t>
            </a:r>
            <a:endParaRPr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r>
              <a:rPr lang="en" sz="2000" b="1"/>
              <a:t>Uploaded Images:</a:t>
            </a:r>
            <a:endParaRPr sz="2000" b="1"/>
          </a:p>
        </p:txBody>
      </p:sp>
      <p:pic>
        <p:nvPicPr>
          <p:cNvPr id="90" name="Google Shape;90;p19"/>
          <p:cNvPicPr preferRelativeResize="0"/>
          <p:nvPr/>
        </p:nvPicPr>
        <p:blipFill>
          <a:blip r:embed="rId3">
            <a:alphaModFix/>
          </a:blip>
          <a:stretch>
            <a:fillRect/>
          </a:stretch>
        </p:blipFill>
        <p:spPr>
          <a:xfrm>
            <a:off x="239150" y="2124450"/>
            <a:ext cx="2600325" cy="1752600"/>
          </a:xfrm>
          <a:prstGeom prst="rect">
            <a:avLst/>
          </a:prstGeom>
          <a:noFill/>
          <a:ln>
            <a:noFill/>
          </a:ln>
        </p:spPr>
      </p:pic>
      <p:pic>
        <p:nvPicPr>
          <p:cNvPr id="91" name="Google Shape;91;p19"/>
          <p:cNvPicPr preferRelativeResize="0"/>
          <p:nvPr/>
        </p:nvPicPr>
        <p:blipFill>
          <a:blip r:embed="rId4">
            <a:alphaModFix/>
          </a:blip>
          <a:stretch>
            <a:fillRect/>
          </a:stretch>
        </p:blipFill>
        <p:spPr>
          <a:xfrm>
            <a:off x="3106063" y="2124450"/>
            <a:ext cx="2790825" cy="1752600"/>
          </a:xfrm>
          <a:prstGeom prst="rect">
            <a:avLst/>
          </a:prstGeom>
          <a:noFill/>
          <a:ln>
            <a:noFill/>
          </a:ln>
        </p:spPr>
      </p:pic>
      <p:pic>
        <p:nvPicPr>
          <p:cNvPr id="92" name="Google Shape;92;p19"/>
          <p:cNvPicPr preferRelativeResize="0"/>
          <p:nvPr/>
        </p:nvPicPr>
        <p:blipFill>
          <a:blip r:embed="rId5">
            <a:alphaModFix/>
          </a:blip>
          <a:stretch>
            <a:fillRect/>
          </a:stretch>
        </p:blipFill>
        <p:spPr>
          <a:xfrm>
            <a:off x="6163500" y="2124450"/>
            <a:ext cx="2841450" cy="1593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After Sign Up:</a:t>
            </a:r>
            <a:endParaRPr b="1"/>
          </a:p>
        </p:txBody>
      </p:sp>
      <p:pic>
        <p:nvPicPr>
          <p:cNvPr id="98" name="Google Shape;98;p20"/>
          <p:cNvPicPr preferRelativeResize="0"/>
          <p:nvPr/>
        </p:nvPicPr>
        <p:blipFill rotWithShape="1">
          <a:blip r:embed="rId3">
            <a:alphaModFix/>
          </a:blip>
          <a:srcRect l="-674" t="-4720" b="38696"/>
          <a:stretch/>
        </p:blipFill>
        <p:spPr>
          <a:xfrm>
            <a:off x="198300" y="1078275"/>
            <a:ext cx="8634001" cy="356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497625" y="61855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400" b="1">
                <a:solidFill>
                  <a:srgbClr val="000000"/>
                </a:solidFill>
              </a:rPr>
              <a:t>Login:</a:t>
            </a:r>
            <a:endParaRPr sz="2400" b="1">
              <a:solidFill>
                <a:srgbClr val="000000"/>
              </a:solidFill>
            </a:endParaRPr>
          </a:p>
        </p:txBody>
      </p:sp>
      <p:sp>
        <p:nvSpPr>
          <p:cNvPr id="104" name="Google Shape;104;p21"/>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sz="2100">
              <a:solidFill>
                <a:srgbClr val="000000"/>
              </a:solidFill>
            </a:endParaRPr>
          </a:p>
          <a:p>
            <a:pPr marL="457200" lvl="0" indent="-361950" algn="just" rtl="0">
              <a:spcBef>
                <a:spcPts val="1600"/>
              </a:spcBef>
              <a:spcAft>
                <a:spcPts val="0"/>
              </a:spcAft>
              <a:buClr>
                <a:srgbClr val="000000"/>
              </a:buClr>
              <a:buSzPts val="2100"/>
              <a:buChar char="●"/>
            </a:pPr>
            <a:r>
              <a:rPr lang="en" sz="2100">
                <a:solidFill>
                  <a:srgbClr val="000000"/>
                </a:solidFill>
              </a:rPr>
              <a:t>In this phase, the  user needs to enter the username and login.Then a grid of 3x3 is displayed with the images of some random style.The user needs to select the identify the image the he/she uploaded.If this is successful then the page is redirected to another verification.</a:t>
            </a:r>
            <a:endParaRPr sz="2100">
              <a:solidFill>
                <a:srgbClr val="000000"/>
              </a:solidFill>
            </a:endParaRPr>
          </a:p>
          <a:p>
            <a:pPr marL="457200" lvl="0" indent="-361950" algn="just" rtl="0">
              <a:spcBef>
                <a:spcPts val="0"/>
              </a:spcBef>
              <a:spcAft>
                <a:spcPts val="0"/>
              </a:spcAft>
              <a:buClr>
                <a:srgbClr val="000000"/>
              </a:buClr>
              <a:buSzPts val="2100"/>
              <a:buChar char="●"/>
            </a:pPr>
            <a:r>
              <a:rPr lang="en" sz="2100">
                <a:solidFill>
                  <a:srgbClr val="000000"/>
                </a:solidFill>
              </a:rPr>
              <a:t>In the next step a grid of 5x5 is displayed from where the user needs to select the remaining two stylised images of his uploaded images.If he identifies the two images correctly then the login was successful or else not.</a:t>
            </a:r>
            <a:endParaRPr sz="21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Words>
  <PresentationFormat>On-screen Show (16:9)</PresentationFormat>
  <Paragraphs>27</Paragraphs>
  <Slides>13</Slides>
  <Notes>12</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 Light</vt:lpstr>
      <vt:lpstr>Graphical Passwords Authentication using Style Transfer </vt:lpstr>
      <vt:lpstr>Check the project here:  http://cnsproject.pythonanywhere.com/</vt:lpstr>
      <vt:lpstr>Neural Style Transfer</vt:lpstr>
      <vt:lpstr>Slide 4</vt:lpstr>
      <vt:lpstr>Slide 5</vt:lpstr>
      <vt:lpstr>  How NST used for Graphical Password Authentication?</vt:lpstr>
      <vt:lpstr>Example:   Uploaded Images:</vt:lpstr>
      <vt:lpstr>After Sign Up:</vt:lpstr>
      <vt:lpstr>Login:</vt:lpstr>
      <vt:lpstr>Step 1:</vt:lpstr>
      <vt:lpstr>Step 2:</vt:lpstr>
      <vt:lpstr>What our project satisfies: </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Graphical Passwords Authentication using Style Transfer </dc:title>
  <cp:lastModifiedBy>Admin's</cp:lastModifiedBy>
  <cp:revision>2</cp:revision>
  <dcterms:modified xsi:type="dcterms:W3CDTF">2020-04-07T09:43:19Z</dcterms:modified>
</cp:coreProperties>
</file>